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200900" cy="2879725"/>
  <p:notesSz cx="6858000" cy="9144000"/>
  <p:defaultTextStyle>
    <a:defPPr>
      <a:defRPr lang="da-DK"/>
    </a:defPPr>
    <a:lvl1pPr marL="0" algn="l" defTabSz="373469" rtl="0" eaLnBrk="1" latinLnBrk="0" hangingPunct="1">
      <a:defRPr sz="738" kern="1200">
        <a:solidFill>
          <a:schemeClr val="tx1"/>
        </a:solidFill>
        <a:latin typeface="+mn-lt"/>
        <a:ea typeface="+mn-ea"/>
        <a:cs typeface="+mn-cs"/>
      </a:defRPr>
    </a:lvl1pPr>
    <a:lvl2pPr marL="186734" algn="l" defTabSz="373469" rtl="0" eaLnBrk="1" latinLnBrk="0" hangingPunct="1">
      <a:defRPr sz="738" kern="1200">
        <a:solidFill>
          <a:schemeClr val="tx1"/>
        </a:solidFill>
        <a:latin typeface="+mn-lt"/>
        <a:ea typeface="+mn-ea"/>
        <a:cs typeface="+mn-cs"/>
      </a:defRPr>
    </a:lvl2pPr>
    <a:lvl3pPr marL="373469" algn="l" defTabSz="373469" rtl="0" eaLnBrk="1" latinLnBrk="0" hangingPunct="1">
      <a:defRPr sz="738" kern="1200">
        <a:solidFill>
          <a:schemeClr val="tx1"/>
        </a:solidFill>
        <a:latin typeface="+mn-lt"/>
        <a:ea typeface="+mn-ea"/>
        <a:cs typeface="+mn-cs"/>
      </a:defRPr>
    </a:lvl3pPr>
    <a:lvl4pPr marL="560204" algn="l" defTabSz="373469" rtl="0" eaLnBrk="1" latinLnBrk="0" hangingPunct="1">
      <a:defRPr sz="738" kern="1200">
        <a:solidFill>
          <a:schemeClr val="tx1"/>
        </a:solidFill>
        <a:latin typeface="+mn-lt"/>
        <a:ea typeface="+mn-ea"/>
        <a:cs typeface="+mn-cs"/>
      </a:defRPr>
    </a:lvl4pPr>
    <a:lvl5pPr marL="746939" algn="l" defTabSz="373469" rtl="0" eaLnBrk="1" latinLnBrk="0" hangingPunct="1">
      <a:defRPr sz="738" kern="1200">
        <a:solidFill>
          <a:schemeClr val="tx1"/>
        </a:solidFill>
        <a:latin typeface="+mn-lt"/>
        <a:ea typeface="+mn-ea"/>
        <a:cs typeface="+mn-cs"/>
      </a:defRPr>
    </a:lvl5pPr>
    <a:lvl6pPr marL="933674" algn="l" defTabSz="373469" rtl="0" eaLnBrk="1" latinLnBrk="0" hangingPunct="1">
      <a:defRPr sz="738" kern="1200">
        <a:solidFill>
          <a:schemeClr val="tx1"/>
        </a:solidFill>
        <a:latin typeface="+mn-lt"/>
        <a:ea typeface="+mn-ea"/>
        <a:cs typeface="+mn-cs"/>
      </a:defRPr>
    </a:lvl6pPr>
    <a:lvl7pPr marL="1120408" algn="l" defTabSz="373469" rtl="0" eaLnBrk="1" latinLnBrk="0" hangingPunct="1">
      <a:defRPr sz="738" kern="1200">
        <a:solidFill>
          <a:schemeClr val="tx1"/>
        </a:solidFill>
        <a:latin typeface="+mn-lt"/>
        <a:ea typeface="+mn-ea"/>
        <a:cs typeface="+mn-cs"/>
      </a:defRPr>
    </a:lvl7pPr>
    <a:lvl8pPr marL="1307143" algn="l" defTabSz="373469" rtl="0" eaLnBrk="1" latinLnBrk="0" hangingPunct="1">
      <a:defRPr sz="738" kern="1200">
        <a:solidFill>
          <a:schemeClr val="tx1"/>
        </a:solidFill>
        <a:latin typeface="+mn-lt"/>
        <a:ea typeface="+mn-ea"/>
        <a:cs typeface="+mn-cs"/>
      </a:defRPr>
    </a:lvl8pPr>
    <a:lvl9pPr marL="1493877" algn="l" defTabSz="373469" rtl="0" eaLnBrk="1" latinLnBrk="0" hangingPunct="1">
      <a:defRPr sz="73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8" userDrawn="1">
          <p15:clr>
            <a:srgbClr val="A4A3A4"/>
          </p15:clr>
        </p15:guide>
        <p15:guide id="2" pos="22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0E01"/>
    <a:srgbClr val="3F1E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>
        <p:scale>
          <a:sx n="50" d="100"/>
          <a:sy n="50" d="100"/>
        </p:scale>
        <p:origin x="2179" y="1118"/>
      </p:cViewPr>
      <p:guideLst>
        <p:guide orient="horz" pos="908"/>
        <p:guide pos="22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5C9EE-BBD1-46E8-804F-976CB12CB6A9}" type="datetimeFigureOut">
              <a:rPr lang="da-DK" smtClean="0"/>
              <a:pPr/>
              <a:t>24-11-2021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-857250" y="685800"/>
            <a:ext cx="8572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5D3B8-30CA-4F53-A827-3F3A302BBE6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164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3288" rtl="0" eaLnBrk="1" latinLnBrk="0" hangingPunct="1">
      <a:defRPr sz="738" kern="1200">
        <a:solidFill>
          <a:schemeClr val="tx1"/>
        </a:solidFill>
        <a:latin typeface="+mn-lt"/>
        <a:ea typeface="+mn-ea"/>
        <a:cs typeface="+mn-cs"/>
      </a:defRPr>
    </a:lvl1pPr>
    <a:lvl2pPr marL="276645" algn="l" defTabSz="553288" rtl="0" eaLnBrk="1" latinLnBrk="0" hangingPunct="1">
      <a:defRPr sz="738" kern="1200">
        <a:solidFill>
          <a:schemeClr val="tx1"/>
        </a:solidFill>
        <a:latin typeface="+mn-lt"/>
        <a:ea typeface="+mn-ea"/>
        <a:cs typeface="+mn-cs"/>
      </a:defRPr>
    </a:lvl2pPr>
    <a:lvl3pPr marL="553288" algn="l" defTabSz="553288" rtl="0" eaLnBrk="1" latinLnBrk="0" hangingPunct="1">
      <a:defRPr sz="738" kern="1200">
        <a:solidFill>
          <a:schemeClr val="tx1"/>
        </a:solidFill>
        <a:latin typeface="+mn-lt"/>
        <a:ea typeface="+mn-ea"/>
        <a:cs typeface="+mn-cs"/>
      </a:defRPr>
    </a:lvl3pPr>
    <a:lvl4pPr marL="829931" algn="l" defTabSz="553288" rtl="0" eaLnBrk="1" latinLnBrk="0" hangingPunct="1">
      <a:defRPr sz="738" kern="1200">
        <a:solidFill>
          <a:schemeClr val="tx1"/>
        </a:solidFill>
        <a:latin typeface="+mn-lt"/>
        <a:ea typeface="+mn-ea"/>
        <a:cs typeface="+mn-cs"/>
      </a:defRPr>
    </a:lvl4pPr>
    <a:lvl5pPr marL="1106575" algn="l" defTabSz="553288" rtl="0" eaLnBrk="1" latinLnBrk="0" hangingPunct="1">
      <a:defRPr sz="738" kern="1200">
        <a:solidFill>
          <a:schemeClr val="tx1"/>
        </a:solidFill>
        <a:latin typeface="+mn-lt"/>
        <a:ea typeface="+mn-ea"/>
        <a:cs typeface="+mn-cs"/>
      </a:defRPr>
    </a:lvl5pPr>
    <a:lvl6pPr marL="1383219" algn="l" defTabSz="553288" rtl="0" eaLnBrk="1" latinLnBrk="0" hangingPunct="1">
      <a:defRPr sz="738" kern="1200">
        <a:solidFill>
          <a:schemeClr val="tx1"/>
        </a:solidFill>
        <a:latin typeface="+mn-lt"/>
        <a:ea typeface="+mn-ea"/>
        <a:cs typeface="+mn-cs"/>
      </a:defRPr>
    </a:lvl6pPr>
    <a:lvl7pPr marL="1659863" algn="l" defTabSz="553288" rtl="0" eaLnBrk="1" latinLnBrk="0" hangingPunct="1">
      <a:defRPr sz="738" kern="1200">
        <a:solidFill>
          <a:schemeClr val="tx1"/>
        </a:solidFill>
        <a:latin typeface="+mn-lt"/>
        <a:ea typeface="+mn-ea"/>
        <a:cs typeface="+mn-cs"/>
      </a:defRPr>
    </a:lvl7pPr>
    <a:lvl8pPr marL="1936508" algn="l" defTabSz="553288" rtl="0" eaLnBrk="1" latinLnBrk="0" hangingPunct="1">
      <a:defRPr sz="738" kern="1200">
        <a:solidFill>
          <a:schemeClr val="tx1"/>
        </a:solidFill>
        <a:latin typeface="+mn-lt"/>
        <a:ea typeface="+mn-ea"/>
        <a:cs typeface="+mn-cs"/>
      </a:defRPr>
    </a:lvl8pPr>
    <a:lvl9pPr marL="2213151" algn="l" defTabSz="553288" rtl="0" eaLnBrk="1" latinLnBrk="0" hangingPunct="1">
      <a:defRPr sz="7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857250" y="685800"/>
            <a:ext cx="85725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5D3B8-30CA-4F53-A827-3F3A302BBE60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2558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076" y="894585"/>
            <a:ext cx="6120765" cy="617274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80144" y="1631848"/>
            <a:ext cx="5040631" cy="7359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3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69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0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3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17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0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24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27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B59B-CB39-4E23-A7C1-FCCB5FD455DA}" type="datetimeFigureOut">
              <a:rPr lang="da-DK" smtClean="0"/>
              <a:pPr/>
              <a:t>24-11-2021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7FAC-778B-4AE2-9307-239F6472CB03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B59B-CB39-4E23-A7C1-FCCB5FD455DA}" type="datetimeFigureOut">
              <a:rPr lang="da-DK" smtClean="0"/>
              <a:pPr/>
              <a:t>24-11-2021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7FAC-778B-4AE2-9307-239F6472CB03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5220654" y="115327"/>
            <a:ext cx="1620202" cy="2457100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60054" y="115327"/>
            <a:ext cx="4740591" cy="2457100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B59B-CB39-4E23-A7C1-FCCB5FD455DA}" type="datetimeFigureOut">
              <a:rPr lang="da-DK" smtClean="0"/>
              <a:pPr/>
              <a:t>24-11-2021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7FAC-778B-4AE2-9307-239F6472CB03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B59B-CB39-4E23-A7C1-FCCB5FD455DA}" type="datetimeFigureOut">
              <a:rPr lang="da-DK" smtClean="0"/>
              <a:pPr/>
              <a:t>24-11-2021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7FAC-778B-4AE2-9307-239F6472CB03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8832" y="1850496"/>
            <a:ext cx="6120765" cy="571946"/>
          </a:xfrm>
        </p:spPr>
        <p:txBody>
          <a:bodyPr anchor="t"/>
          <a:lstStyle>
            <a:lvl1pPr algn="l">
              <a:defRPr sz="2719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68832" y="1220555"/>
            <a:ext cx="6120765" cy="629940"/>
          </a:xfrm>
        </p:spPr>
        <p:txBody>
          <a:bodyPr anchor="b"/>
          <a:lstStyle>
            <a:lvl1pPr marL="0" indent="0">
              <a:buNone/>
              <a:defRPr sz="1359">
                <a:solidFill>
                  <a:schemeClr val="tx1">
                    <a:tint val="75000"/>
                  </a:schemeClr>
                </a:solidFill>
              </a:defRPr>
            </a:lvl1pPr>
            <a:lvl2pPr marL="303468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2pPr>
            <a:lvl3pPr marL="606937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3pPr>
            <a:lvl4pPr marL="910405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4pPr>
            <a:lvl5pPr marL="1213876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5pPr>
            <a:lvl6pPr marL="1517344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6pPr>
            <a:lvl7pPr marL="1820815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7pPr>
            <a:lvl8pPr marL="2124283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8pPr>
            <a:lvl9pPr marL="2427752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B59B-CB39-4E23-A7C1-FCCB5FD455DA}" type="datetimeFigureOut">
              <a:rPr lang="da-DK" smtClean="0"/>
              <a:pPr/>
              <a:t>24-11-2021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7FAC-778B-4AE2-9307-239F6472CB03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60052" y="671940"/>
            <a:ext cx="3180397" cy="1900485"/>
          </a:xfrm>
        </p:spPr>
        <p:txBody>
          <a:bodyPr/>
          <a:lstStyle>
            <a:lvl1pPr>
              <a:defRPr sz="1761"/>
            </a:lvl1pPr>
            <a:lvl2pPr>
              <a:defRPr sz="1601"/>
            </a:lvl2pPr>
            <a:lvl3pPr>
              <a:defRPr sz="1359"/>
            </a:lvl3pPr>
            <a:lvl4pPr>
              <a:defRPr sz="1199"/>
            </a:lvl4pPr>
            <a:lvl5pPr>
              <a:defRPr sz="1199"/>
            </a:lvl5pPr>
            <a:lvl6pPr>
              <a:defRPr sz="1199"/>
            </a:lvl6pPr>
            <a:lvl7pPr>
              <a:defRPr sz="1199"/>
            </a:lvl7pPr>
            <a:lvl8pPr>
              <a:defRPr sz="1199"/>
            </a:lvl8pPr>
            <a:lvl9pPr>
              <a:defRPr sz="1199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660465" y="671940"/>
            <a:ext cx="3180397" cy="1900485"/>
          </a:xfrm>
        </p:spPr>
        <p:txBody>
          <a:bodyPr/>
          <a:lstStyle>
            <a:lvl1pPr>
              <a:defRPr sz="1761"/>
            </a:lvl1pPr>
            <a:lvl2pPr>
              <a:defRPr sz="1601"/>
            </a:lvl2pPr>
            <a:lvl3pPr>
              <a:defRPr sz="1359"/>
            </a:lvl3pPr>
            <a:lvl4pPr>
              <a:defRPr sz="1199"/>
            </a:lvl4pPr>
            <a:lvl5pPr>
              <a:defRPr sz="1199"/>
            </a:lvl5pPr>
            <a:lvl6pPr>
              <a:defRPr sz="1199"/>
            </a:lvl6pPr>
            <a:lvl7pPr>
              <a:defRPr sz="1199"/>
            </a:lvl7pPr>
            <a:lvl8pPr>
              <a:defRPr sz="1199"/>
            </a:lvl8pPr>
            <a:lvl9pPr>
              <a:defRPr sz="1199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B59B-CB39-4E23-A7C1-FCCB5FD455DA}" type="datetimeFigureOut">
              <a:rPr lang="da-DK" smtClean="0"/>
              <a:pPr/>
              <a:t>24-11-2021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7FAC-778B-4AE2-9307-239F6472CB03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60045" y="644608"/>
            <a:ext cx="3181649" cy="268640"/>
          </a:xfrm>
        </p:spPr>
        <p:txBody>
          <a:bodyPr anchor="b"/>
          <a:lstStyle>
            <a:lvl1pPr marL="0" indent="0">
              <a:buNone/>
              <a:defRPr sz="1601" b="1"/>
            </a:lvl1pPr>
            <a:lvl2pPr marL="303468" indent="0">
              <a:buNone/>
              <a:defRPr sz="1359" b="1"/>
            </a:lvl2pPr>
            <a:lvl3pPr marL="606937" indent="0">
              <a:buNone/>
              <a:defRPr sz="1199" b="1"/>
            </a:lvl3pPr>
            <a:lvl4pPr marL="910405" indent="0">
              <a:buNone/>
              <a:defRPr sz="960" b="1"/>
            </a:lvl4pPr>
            <a:lvl5pPr marL="1213876" indent="0">
              <a:buNone/>
              <a:defRPr sz="960" b="1"/>
            </a:lvl5pPr>
            <a:lvl6pPr marL="1517344" indent="0">
              <a:buNone/>
              <a:defRPr sz="960" b="1"/>
            </a:lvl6pPr>
            <a:lvl7pPr marL="1820815" indent="0">
              <a:buNone/>
              <a:defRPr sz="960" b="1"/>
            </a:lvl7pPr>
            <a:lvl8pPr marL="2124283" indent="0">
              <a:buNone/>
              <a:defRPr sz="960" b="1"/>
            </a:lvl8pPr>
            <a:lvl9pPr marL="2427752" indent="0">
              <a:buNone/>
              <a:defRPr sz="96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60045" y="913250"/>
            <a:ext cx="3181649" cy="1659175"/>
          </a:xfrm>
        </p:spPr>
        <p:txBody>
          <a:bodyPr/>
          <a:lstStyle>
            <a:lvl1pPr>
              <a:defRPr sz="1601"/>
            </a:lvl1pPr>
            <a:lvl2pPr>
              <a:defRPr sz="1359"/>
            </a:lvl2pPr>
            <a:lvl3pPr>
              <a:defRPr sz="1199"/>
            </a:lvl3pPr>
            <a:lvl4pPr>
              <a:defRPr sz="960"/>
            </a:lvl4pPr>
            <a:lvl5pPr>
              <a:defRPr sz="960"/>
            </a:lvl5pPr>
            <a:lvl6pPr>
              <a:defRPr sz="960"/>
            </a:lvl6pPr>
            <a:lvl7pPr>
              <a:defRPr sz="960"/>
            </a:lvl7pPr>
            <a:lvl8pPr>
              <a:defRPr sz="960"/>
            </a:lvl8pPr>
            <a:lvl9pPr>
              <a:defRPr sz="96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657958" y="644608"/>
            <a:ext cx="3182898" cy="268640"/>
          </a:xfrm>
        </p:spPr>
        <p:txBody>
          <a:bodyPr anchor="b"/>
          <a:lstStyle>
            <a:lvl1pPr marL="0" indent="0">
              <a:buNone/>
              <a:defRPr sz="1601" b="1"/>
            </a:lvl1pPr>
            <a:lvl2pPr marL="303468" indent="0">
              <a:buNone/>
              <a:defRPr sz="1359" b="1"/>
            </a:lvl2pPr>
            <a:lvl3pPr marL="606937" indent="0">
              <a:buNone/>
              <a:defRPr sz="1199" b="1"/>
            </a:lvl3pPr>
            <a:lvl4pPr marL="910405" indent="0">
              <a:buNone/>
              <a:defRPr sz="960" b="1"/>
            </a:lvl4pPr>
            <a:lvl5pPr marL="1213876" indent="0">
              <a:buNone/>
              <a:defRPr sz="960" b="1"/>
            </a:lvl5pPr>
            <a:lvl6pPr marL="1517344" indent="0">
              <a:buNone/>
              <a:defRPr sz="960" b="1"/>
            </a:lvl6pPr>
            <a:lvl7pPr marL="1820815" indent="0">
              <a:buNone/>
              <a:defRPr sz="960" b="1"/>
            </a:lvl7pPr>
            <a:lvl8pPr marL="2124283" indent="0">
              <a:buNone/>
              <a:defRPr sz="960" b="1"/>
            </a:lvl8pPr>
            <a:lvl9pPr marL="2427752" indent="0">
              <a:buNone/>
              <a:defRPr sz="96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657958" y="913250"/>
            <a:ext cx="3182898" cy="1659175"/>
          </a:xfrm>
        </p:spPr>
        <p:txBody>
          <a:bodyPr/>
          <a:lstStyle>
            <a:lvl1pPr>
              <a:defRPr sz="1601"/>
            </a:lvl1pPr>
            <a:lvl2pPr>
              <a:defRPr sz="1359"/>
            </a:lvl2pPr>
            <a:lvl3pPr>
              <a:defRPr sz="1199"/>
            </a:lvl3pPr>
            <a:lvl4pPr>
              <a:defRPr sz="960"/>
            </a:lvl4pPr>
            <a:lvl5pPr>
              <a:defRPr sz="960"/>
            </a:lvl5pPr>
            <a:lvl6pPr>
              <a:defRPr sz="960"/>
            </a:lvl6pPr>
            <a:lvl7pPr>
              <a:defRPr sz="960"/>
            </a:lvl7pPr>
            <a:lvl8pPr>
              <a:defRPr sz="960"/>
            </a:lvl8pPr>
            <a:lvl9pPr>
              <a:defRPr sz="96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B59B-CB39-4E23-A7C1-FCCB5FD455DA}" type="datetimeFigureOut">
              <a:rPr lang="da-DK" smtClean="0"/>
              <a:pPr/>
              <a:t>24-11-2021</a:t>
            </a:fld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7FAC-778B-4AE2-9307-239F6472CB03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B59B-CB39-4E23-A7C1-FCCB5FD455DA}" type="datetimeFigureOut">
              <a:rPr lang="da-DK" smtClean="0"/>
              <a:pPr/>
              <a:t>24-11-2021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7FAC-778B-4AE2-9307-239F6472CB03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B59B-CB39-4E23-A7C1-FCCB5FD455DA}" type="datetimeFigureOut">
              <a:rPr lang="da-DK" smtClean="0"/>
              <a:pPr/>
              <a:t>24-11-2021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7FAC-778B-4AE2-9307-239F6472CB03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48" y="114662"/>
            <a:ext cx="2369047" cy="487954"/>
          </a:xfrm>
        </p:spPr>
        <p:txBody>
          <a:bodyPr anchor="b"/>
          <a:lstStyle>
            <a:lvl1pPr algn="l">
              <a:defRPr sz="1359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815354" y="114659"/>
            <a:ext cx="4025502" cy="2457767"/>
          </a:xfrm>
        </p:spPr>
        <p:txBody>
          <a:bodyPr/>
          <a:lstStyle>
            <a:lvl1pPr>
              <a:defRPr sz="2159"/>
            </a:lvl1pPr>
            <a:lvl2pPr>
              <a:defRPr sz="1761"/>
            </a:lvl2pPr>
            <a:lvl3pPr>
              <a:defRPr sz="1601"/>
            </a:lvl3pPr>
            <a:lvl4pPr>
              <a:defRPr sz="1359"/>
            </a:lvl4pPr>
            <a:lvl5pPr>
              <a:defRPr sz="1359"/>
            </a:lvl5pPr>
            <a:lvl6pPr>
              <a:defRPr sz="1359"/>
            </a:lvl6pPr>
            <a:lvl7pPr>
              <a:defRPr sz="1359"/>
            </a:lvl7pPr>
            <a:lvl8pPr>
              <a:defRPr sz="1359"/>
            </a:lvl8pPr>
            <a:lvl9pPr>
              <a:defRPr sz="1359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60048" y="602609"/>
            <a:ext cx="2369047" cy="1969812"/>
          </a:xfrm>
        </p:spPr>
        <p:txBody>
          <a:bodyPr/>
          <a:lstStyle>
            <a:lvl1pPr marL="0" indent="0">
              <a:buNone/>
              <a:defRPr sz="960"/>
            </a:lvl1pPr>
            <a:lvl2pPr marL="303468" indent="0">
              <a:buNone/>
              <a:defRPr sz="799"/>
            </a:lvl2pPr>
            <a:lvl3pPr marL="606937" indent="0">
              <a:buNone/>
              <a:defRPr sz="560"/>
            </a:lvl3pPr>
            <a:lvl4pPr marL="910405" indent="0">
              <a:buNone/>
              <a:defRPr sz="560"/>
            </a:lvl4pPr>
            <a:lvl5pPr marL="1213876" indent="0">
              <a:buNone/>
              <a:defRPr sz="560"/>
            </a:lvl5pPr>
            <a:lvl6pPr marL="1517344" indent="0">
              <a:buNone/>
              <a:defRPr sz="560"/>
            </a:lvl6pPr>
            <a:lvl7pPr marL="1820815" indent="0">
              <a:buNone/>
              <a:defRPr sz="560"/>
            </a:lvl7pPr>
            <a:lvl8pPr marL="2124283" indent="0">
              <a:buNone/>
              <a:defRPr sz="560"/>
            </a:lvl8pPr>
            <a:lvl9pPr marL="2427752" indent="0">
              <a:buNone/>
              <a:defRPr sz="56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B59B-CB39-4E23-A7C1-FCCB5FD455DA}" type="datetimeFigureOut">
              <a:rPr lang="da-DK" smtClean="0"/>
              <a:pPr/>
              <a:t>24-11-2021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7FAC-778B-4AE2-9307-239F6472CB03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11430" y="2015811"/>
            <a:ext cx="4320540" cy="237978"/>
          </a:xfrm>
        </p:spPr>
        <p:txBody>
          <a:bodyPr anchor="b"/>
          <a:lstStyle>
            <a:lvl1pPr algn="l">
              <a:defRPr sz="1359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411430" y="257309"/>
            <a:ext cx="4320540" cy="1727835"/>
          </a:xfrm>
        </p:spPr>
        <p:txBody>
          <a:bodyPr/>
          <a:lstStyle>
            <a:lvl1pPr marL="0" indent="0">
              <a:buNone/>
              <a:defRPr sz="2159"/>
            </a:lvl1pPr>
            <a:lvl2pPr marL="303468" indent="0">
              <a:buNone/>
              <a:defRPr sz="1761"/>
            </a:lvl2pPr>
            <a:lvl3pPr marL="606937" indent="0">
              <a:buNone/>
              <a:defRPr sz="1601"/>
            </a:lvl3pPr>
            <a:lvl4pPr marL="910405" indent="0">
              <a:buNone/>
              <a:defRPr sz="1359"/>
            </a:lvl4pPr>
            <a:lvl5pPr marL="1213876" indent="0">
              <a:buNone/>
              <a:defRPr sz="1359"/>
            </a:lvl5pPr>
            <a:lvl6pPr marL="1517344" indent="0">
              <a:buNone/>
              <a:defRPr sz="1359"/>
            </a:lvl6pPr>
            <a:lvl7pPr marL="1820815" indent="0">
              <a:buNone/>
              <a:defRPr sz="1359"/>
            </a:lvl7pPr>
            <a:lvl8pPr marL="2124283" indent="0">
              <a:buNone/>
              <a:defRPr sz="1359"/>
            </a:lvl8pPr>
            <a:lvl9pPr marL="2427752" indent="0">
              <a:buNone/>
              <a:defRPr sz="1359"/>
            </a:lvl9pPr>
          </a:lstStyle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411430" y="2253788"/>
            <a:ext cx="4320540" cy="337968"/>
          </a:xfrm>
        </p:spPr>
        <p:txBody>
          <a:bodyPr/>
          <a:lstStyle>
            <a:lvl1pPr marL="0" indent="0">
              <a:buNone/>
              <a:defRPr sz="960"/>
            </a:lvl1pPr>
            <a:lvl2pPr marL="303468" indent="0">
              <a:buNone/>
              <a:defRPr sz="799"/>
            </a:lvl2pPr>
            <a:lvl3pPr marL="606937" indent="0">
              <a:buNone/>
              <a:defRPr sz="560"/>
            </a:lvl3pPr>
            <a:lvl4pPr marL="910405" indent="0">
              <a:buNone/>
              <a:defRPr sz="560"/>
            </a:lvl4pPr>
            <a:lvl5pPr marL="1213876" indent="0">
              <a:buNone/>
              <a:defRPr sz="560"/>
            </a:lvl5pPr>
            <a:lvl6pPr marL="1517344" indent="0">
              <a:buNone/>
              <a:defRPr sz="560"/>
            </a:lvl6pPr>
            <a:lvl7pPr marL="1820815" indent="0">
              <a:buNone/>
              <a:defRPr sz="560"/>
            </a:lvl7pPr>
            <a:lvl8pPr marL="2124283" indent="0">
              <a:buNone/>
              <a:defRPr sz="560"/>
            </a:lvl8pPr>
            <a:lvl9pPr marL="2427752" indent="0">
              <a:buNone/>
              <a:defRPr sz="56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B59B-CB39-4E23-A7C1-FCCB5FD455DA}" type="datetimeFigureOut">
              <a:rPr lang="da-DK" smtClean="0"/>
              <a:pPr/>
              <a:t>24-11-2021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7FAC-778B-4AE2-9307-239F6472CB03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60053" y="115327"/>
            <a:ext cx="6480811" cy="479955"/>
          </a:xfrm>
          <a:prstGeom prst="rect">
            <a:avLst/>
          </a:prstGeom>
        </p:spPr>
        <p:txBody>
          <a:bodyPr vert="horz" lIns="75881" tIns="37942" rIns="75881" bIns="37942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60053" y="671940"/>
            <a:ext cx="6480811" cy="1900485"/>
          </a:xfrm>
          <a:prstGeom prst="rect">
            <a:avLst/>
          </a:prstGeom>
        </p:spPr>
        <p:txBody>
          <a:bodyPr vert="horz" lIns="75881" tIns="37942" rIns="75881" bIns="37942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60048" y="2669085"/>
            <a:ext cx="1680210" cy="153320"/>
          </a:xfrm>
          <a:prstGeom prst="rect">
            <a:avLst/>
          </a:prstGeom>
        </p:spPr>
        <p:txBody>
          <a:bodyPr vert="horz" lIns="75881" tIns="37942" rIns="75881" bIns="37942" rtlCol="0" anchor="ctr"/>
          <a:lstStyle>
            <a:lvl1pPr algn="l">
              <a:defRPr sz="7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7B59B-CB39-4E23-A7C1-FCCB5FD455DA}" type="datetimeFigureOut">
              <a:rPr lang="da-DK" smtClean="0"/>
              <a:pPr/>
              <a:t>24-11-2021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460310" y="2669085"/>
            <a:ext cx="2280286" cy="153320"/>
          </a:xfrm>
          <a:prstGeom prst="rect">
            <a:avLst/>
          </a:prstGeom>
        </p:spPr>
        <p:txBody>
          <a:bodyPr vert="horz" lIns="75881" tIns="37942" rIns="75881" bIns="37942" rtlCol="0" anchor="ctr"/>
          <a:lstStyle>
            <a:lvl1pPr algn="ctr">
              <a:defRPr sz="7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5160649" y="2669085"/>
            <a:ext cx="1680210" cy="153320"/>
          </a:xfrm>
          <a:prstGeom prst="rect">
            <a:avLst/>
          </a:prstGeom>
        </p:spPr>
        <p:txBody>
          <a:bodyPr vert="horz" lIns="75881" tIns="37942" rIns="75881" bIns="37942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47FAC-778B-4AE2-9307-239F6472CB03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06937" rtl="0" eaLnBrk="1" latinLnBrk="0" hangingPunct="1">
        <a:spcBef>
          <a:spcPct val="0"/>
        </a:spcBef>
        <a:buNone/>
        <a:defRPr sz="2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7602" indent="-227602" algn="l" defTabSz="606937" rtl="0" eaLnBrk="1" latinLnBrk="0" hangingPunct="1">
        <a:spcBef>
          <a:spcPct val="20000"/>
        </a:spcBef>
        <a:buFont typeface="Arial" pitchFamily="34" charset="0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1pPr>
      <a:lvl2pPr marL="493138" indent="-189670" algn="l" defTabSz="606937" rtl="0" eaLnBrk="1" latinLnBrk="0" hangingPunct="1">
        <a:spcBef>
          <a:spcPct val="20000"/>
        </a:spcBef>
        <a:buFont typeface="Arial" pitchFamily="34" charset="0"/>
        <a:buChar char="–"/>
        <a:defRPr sz="1761" kern="1200">
          <a:solidFill>
            <a:schemeClr val="tx1"/>
          </a:solidFill>
          <a:latin typeface="+mn-lt"/>
          <a:ea typeface="+mn-ea"/>
          <a:cs typeface="+mn-cs"/>
        </a:defRPr>
      </a:lvl2pPr>
      <a:lvl3pPr marL="758672" indent="-151735" algn="l" defTabSz="606937" rtl="0" eaLnBrk="1" latinLnBrk="0" hangingPunct="1">
        <a:spcBef>
          <a:spcPct val="20000"/>
        </a:spcBef>
        <a:buFont typeface="Arial" pitchFamily="34" charset="0"/>
        <a:buChar char="•"/>
        <a:defRPr sz="1601" kern="1200">
          <a:solidFill>
            <a:schemeClr val="tx1"/>
          </a:solidFill>
          <a:latin typeface="+mn-lt"/>
          <a:ea typeface="+mn-ea"/>
          <a:cs typeface="+mn-cs"/>
        </a:defRPr>
      </a:lvl3pPr>
      <a:lvl4pPr marL="1062143" indent="-151735" algn="l" defTabSz="606937" rtl="0" eaLnBrk="1" latinLnBrk="0" hangingPunct="1">
        <a:spcBef>
          <a:spcPct val="20000"/>
        </a:spcBef>
        <a:buFont typeface="Arial" pitchFamily="34" charset="0"/>
        <a:buChar char="–"/>
        <a:defRPr sz="1359" kern="1200">
          <a:solidFill>
            <a:schemeClr val="tx1"/>
          </a:solidFill>
          <a:latin typeface="+mn-lt"/>
          <a:ea typeface="+mn-ea"/>
          <a:cs typeface="+mn-cs"/>
        </a:defRPr>
      </a:lvl4pPr>
      <a:lvl5pPr marL="1365611" indent="-151735" algn="l" defTabSz="606937" rtl="0" eaLnBrk="1" latinLnBrk="0" hangingPunct="1">
        <a:spcBef>
          <a:spcPct val="20000"/>
        </a:spcBef>
        <a:buFont typeface="Arial" pitchFamily="34" charset="0"/>
        <a:buChar char="»"/>
        <a:defRPr sz="1359" kern="1200">
          <a:solidFill>
            <a:schemeClr val="tx1"/>
          </a:solidFill>
          <a:latin typeface="+mn-lt"/>
          <a:ea typeface="+mn-ea"/>
          <a:cs typeface="+mn-cs"/>
        </a:defRPr>
      </a:lvl5pPr>
      <a:lvl6pPr marL="1669080" indent="-151735" algn="l" defTabSz="606937" rtl="0" eaLnBrk="1" latinLnBrk="0" hangingPunct="1">
        <a:spcBef>
          <a:spcPct val="20000"/>
        </a:spcBef>
        <a:buFont typeface="Arial" pitchFamily="34" charset="0"/>
        <a:buChar char="•"/>
        <a:defRPr sz="1359" kern="1200">
          <a:solidFill>
            <a:schemeClr val="tx1"/>
          </a:solidFill>
          <a:latin typeface="+mn-lt"/>
          <a:ea typeface="+mn-ea"/>
          <a:cs typeface="+mn-cs"/>
        </a:defRPr>
      </a:lvl6pPr>
      <a:lvl7pPr marL="1972550" indent="-151735" algn="l" defTabSz="606937" rtl="0" eaLnBrk="1" latinLnBrk="0" hangingPunct="1">
        <a:spcBef>
          <a:spcPct val="20000"/>
        </a:spcBef>
        <a:buFont typeface="Arial" pitchFamily="34" charset="0"/>
        <a:buChar char="•"/>
        <a:defRPr sz="1359" kern="1200">
          <a:solidFill>
            <a:schemeClr val="tx1"/>
          </a:solidFill>
          <a:latin typeface="+mn-lt"/>
          <a:ea typeface="+mn-ea"/>
          <a:cs typeface="+mn-cs"/>
        </a:defRPr>
      </a:lvl7pPr>
      <a:lvl8pPr marL="2276019" indent="-151735" algn="l" defTabSz="606937" rtl="0" eaLnBrk="1" latinLnBrk="0" hangingPunct="1">
        <a:spcBef>
          <a:spcPct val="20000"/>
        </a:spcBef>
        <a:buFont typeface="Arial" pitchFamily="34" charset="0"/>
        <a:buChar char="•"/>
        <a:defRPr sz="1359" kern="1200">
          <a:solidFill>
            <a:schemeClr val="tx1"/>
          </a:solidFill>
          <a:latin typeface="+mn-lt"/>
          <a:ea typeface="+mn-ea"/>
          <a:cs typeface="+mn-cs"/>
        </a:defRPr>
      </a:lvl8pPr>
      <a:lvl9pPr marL="2579487" indent="-151735" algn="l" defTabSz="606937" rtl="0" eaLnBrk="1" latinLnBrk="0" hangingPunct="1">
        <a:spcBef>
          <a:spcPct val="20000"/>
        </a:spcBef>
        <a:buFont typeface="Arial" pitchFamily="34" charset="0"/>
        <a:buChar char="•"/>
        <a:defRPr sz="13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06937" rtl="0" eaLnBrk="1" latinLnBrk="0" hangingPunct="1">
        <a:defRPr sz="1199" kern="1200">
          <a:solidFill>
            <a:schemeClr val="tx1"/>
          </a:solidFill>
          <a:latin typeface="+mn-lt"/>
          <a:ea typeface="+mn-ea"/>
          <a:cs typeface="+mn-cs"/>
        </a:defRPr>
      </a:lvl1pPr>
      <a:lvl2pPr marL="303468" algn="l" defTabSz="606937" rtl="0" eaLnBrk="1" latinLnBrk="0" hangingPunct="1">
        <a:defRPr sz="1199" kern="1200">
          <a:solidFill>
            <a:schemeClr val="tx1"/>
          </a:solidFill>
          <a:latin typeface="+mn-lt"/>
          <a:ea typeface="+mn-ea"/>
          <a:cs typeface="+mn-cs"/>
        </a:defRPr>
      </a:lvl2pPr>
      <a:lvl3pPr marL="606937" algn="l" defTabSz="606937" rtl="0" eaLnBrk="1" latinLnBrk="0" hangingPunct="1">
        <a:defRPr sz="1199" kern="1200">
          <a:solidFill>
            <a:schemeClr val="tx1"/>
          </a:solidFill>
          <a:latin typeface="+mn-lt"/>
          <a:ea typeface="+mn-ea"/>
          <a:cs typeface="+mn-cs"/>
        </a:defRPr>
      </a:lvl3pPr>
      <a:lvl4pPr marL="910405" algn="l" defTabSz="606937" rtl="0" eaLnBrk="1" latinLnBrk="0" hangingPunct="1">
        <a:defRPr sz="1199" kern="1200">
          <a:solidFill>
            <a:schemeClr val="tx1"/>
          </a:solidFill>
          <a:latin typeface="+mn-lt"/>
          <a:ea typeface="+mn-ea"/>
          <a:cs typeface="+mn-cs"/>
        </a:defRPr>
      </a:lvl4pPr>
      <a:lvl5pPr marL="1213876" algn="l" defTabSz="606937" rtl="0" eaLnBrk="1" latinLnBrk="0" hangingPunct="1">
        <a:defRPr sz="1199" kern="1200">
          <a:solidFill>
            <a:schemeClr val="tx1"/>
          </a:solidFill>
          <a:latin typeface="+mn-lt"/>
          <a:ea typeface="+mn-ea"/>
          <a:cs typeface="+mn-cs"/>
        </a:defRPr>
      </a:lvl5pPr>
      <a:lvl6pPr marL="1517344" algn="l" defTabSz="606937" rtl="0" eaLnBrk="1" latinLnBrk="0" hangingPunct="1">
        <a:defRPr sz="1199" kern="1200">
          <a:solidFill>
            <a:schemeClr val="tx1"/>
          </a:solidFill>
          <a:latin typeface="+mn-lt"/>
          <a:ea typeface="+mn-ea"/>
          <a:cs typeface="+mn-cs"/>
        </a:defRPr>
      </a:lvl6pPr>
      <a:lvl7pPr marL="1820815" algn="l" defTabSz="606937" rtl="0" eaLnBrk="1" latinLnBrk="0" hangingPunct="1">
        <a:defRPr sz="1199" kern="1200">
          <a:solidFill>
            <a:schemeClr val="tx1"/>
          </a:solidFill>
          <a:latin typeface="+mn-lt"/>
          <a:ea typeface="+mn-ea"/>
          <a:cs typeface="+mn-cs"/>
        </a:defRPr>
      </a:lvl7pPr>
      <a:lvl8pPr marL="2124283" algn="l" defTabSz="606937" rtl="0" eaLnBrk="1" latinLnBrk="0" hangingPunct="1">
        <a:defRPr sz="1199" kern="1200">
          <a:solidFill>
            <a:schemeClr val="tx1"/>
          </a:solidFill>
          <a:latin typeface="+mn-lt"/>
          <a:ea typeface="+mn-ea"/>
          <a:cs typeface="+mn-cs"/>
        </a:defRPr>
      </a:lvl8pPr>
      <a:lvl9pPr marL="2427752" algn="l" defTabSz="606937" rtl="0" eaLnBrk="1" latinLnBrk="0" hangingPunct="1">
        <a:defRPr sz="11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dertitel 2"/>
          <p:cNvSpPr txBox="1">
            <a:spLocks/>
          </p:cNvSpPr>
          <p:nvPr/>
        </p:nvSpPr>
        <p:spPr>
          <a:xfrm>
            <a:off x="-481486" y="3064656"/>
            <a:ext cx="7959808" cy="831511"/>
          </a:xfrm>
          <a:prstGeom prst="rect">
            <a:avLst/>
          </a:prstGeom>
        </p:spPr>
        <p:txBody>
          <a:bodyPr vert="horz" lIns="60692" tIns="30348" rIns="60692" bIns="30348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endParaRPr lang="da-DK" sz="296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-6768677" y="-606452"/>
            <a:ext cx="3012568" cy="101566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lIns="91439" tIns="45721" rIns="91439" bIns="45721">
            <a:spAutoFit/>
          </a:bodyPr>
          <a:lstStyle/>
          <a:p>
            <a:pPr algn="ctr"/>
            <a:r>
              <a:rPr lang="da-DK" sz="6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Elephant" panose="02020904090505020303" pitchFamily="18" charset="0"/>
              </a:rPr>
              <a:t>Herrer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2A8E8EA2-AF37-491A-BD6F-1684FADB004B}"/>
              </a:ext>
            </a:extLst>
          </p:cNvPr>
          <p:cNvSpPr/>
          <p:nvPr/>
        </p:nvSpPr>
        <p:spPr>
          <a:xfrm>
            <a:off x="457491" y="784623"/>
            <a:ext cx="6285919" cy="136815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953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D91275D2-B4EB-46EF-8D59-88F69DBC8D94}"/>
              </a:ext>
            </a:extLst>
          </p:cNvPr>
          <p:cNvSpPr txBox="1"/>
          <p:nvPr/>
        </p:nvSpPr>
        <p:spPr>
          <a:xfrm>
            <a:off x="936154" y="1007032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Fun </a:t>
            </a:r>
            <a:r>
              <a:rPr lang="da-DK" sz="1800" dirty="0" err="1">
                <a:latin typeface="Arial" panose="020B0604020202020204" pitchFamily="34" charset="0"/>
                <a:cs typeface="Arial" panose="020B0604020202020204" pitchFamily="34" charset="0"/>
              </a:rPr>
              <a:t>fact</a:t>
            </a: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a-DK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Vidste du at konceptet Green Friday blev opfundet i en lille dansk butik i Tivoli i 2016?..</a:t>
            </a:r>
          </a:p>
          <a:p>
            <a:endParaRPr lang="da-DK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27331</TotalTime>
  <Words>23</Words>
  <Application>Microsoft Office PowerPoint</Application>
  <PresentationFormat>Brugerdefineret</PresentationFormat>
  <Paragraphs>3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Arabic Typesetting</vt:lpstr>
      <vt:lpstr>Arial</vt:lpstr>
      <vt:lpstr>Calibri</vt:lpstr>
      <vt:lpstr>Elephant</vt:lpstr>
      <vt:lpstr>Kontortema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RikkeogJesper</dc:creator>
  <cp:lastModifiedBy>Tine Larsen</cp:lastModifiedBy>
  <cp:revision>157</cp:revision>
  <dcterms:created xsi:type="dcterms:W3CDTF">2012-09-13T20:03:59Z</dcterms:created>
  <dcterms:modified xsi:type="dcterms:W3CDTF">2021-11-24T18:51:03Z</dcterms:modified>
</cp:coreProperties>
</file>